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p:scale>
          <a:sx n="100" d="100"/>
          <a:sy n="100" d="100"/>
        </p:scale>
        <p:origin x="1651" y="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t>10/2/2020</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t>‹#›</a:t>
            </a:fld>
            <a:endParaRPr lang="el-GR"/>
          </a:p>
        </p:txBody>
      </p:sp>
    </p:spTree>
    <p:extLst>
      <p:ext uri="{BB962C8B-B14F-4D97-AF65-F5344CB8AC3E}">
        <p14:creationId xmlns:p14="http://schemas.microsoft.com/office/powerpoint/2010/main"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t>10/2/2020</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t>‹#›</a:t>
            </a:fld>
            <a:endParaRPr lang="el-GR"/>
          </a:p>
        </p:txBody>
      </p:sp>
    </p:spTree>
    <p:extLst>
      <p:ext uri="{BB962C8B-B14F-4D97-AF65-F5344CB8AC3E}">
        <p14:creationId xmlns:p14="http://schemas.microsoft.com/office/powerpoint/2010/main"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t>1</a:t>
            </a:fld>
            <a:endParaRPr lang="el-GR"/>
          </a:p>
        </p:txBody>
      </p:sp>
    </p:spTree>
    <p:extLst>
      <p:ext uri="{BB962C8B-B14F-4D97-AF65-F5344CB8AC3E}">
        <p14:creationId xmlns:p14="http://schemas.microsoft.com/office/powerpoint/2010/main"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10/2/2020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10/2/2020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10/2/2020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t>10/2/2020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10/2/2020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t>10/2/2020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t>10/2/2020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t>10/2/2020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t>10/2/2020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t>10/2/2020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10/2/2020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10/2/2020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t>10/2/2020</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t>‹#›</a:t>
            </a:fld>
            <a:endParaRPr lang="el-GR"/>
          </a:p>
        </p:txBody>
      </p:sp>
    </p:spTree>
    <p:extLst>
      <p:ext uri="{BB962C8B-B14F-4D97-AF65-F5344CB8AC3E}">
        <p14:creationId xmlns:p14="http://schemas.microsoft.com/office/powerpoint/2010/main"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 TextBox"/>
          <p:cNvSpPr txBox="1"/>
          <p:nvPr/>
        </p:nvSpPr>
        <p:spPr>
          <a:xfrm>
            <a:off x="1322510" y="2336859"/>
            <a:ext cx="4459056" cy="2192908"/>
          </a:xfrm>
          <a:prstGeom prst="rect">
            <a:avLst/>
          </a:prstGeom>
          <a:noFill/>
        </p:spPr>
        <p:txBody>
          <a:bodyPr wrap="square" rtlCol="0">
            <a:spAutoFit/>
          </a:bodyPr>
          <a:lstStyle/>
          <a:p>
            <a:pPr algn="just"/>
            <a:r>
              <a:rPr lang="en-US" sz="1050" dirty="0" err="1">
                <a:solidFill>
                  <a:srgbClr val="002060"/>
                </a:solidFill>
                <a:latin typeface="Verdana" pitchFamily="34" charset="0"/>
                <a:ea typeface="Verdana" pitchFamily="34" charset="0"/>
                <a:cs typeface="Verdana" pitchFamily="34" charset="0"/>
              </a:rPr>
              <a:t>Τhe</a:t>
            </a:r>
            <a:r>
              <a:rPr lang="en-US" sz="1050" dirty="0">
                <a:solidFill>
                  <a:srgbClr val="002060"/>
                </a:solidFill>
                <a:latin typeface="Verdana" pitchFamily="34" charset="0"/>
                <a:ea typeface="Verdana" pitchFamily="34" charset="0"/>
                <a:cs typeface="Verdana" pitchFamily="34" charset="0"/>
              </a:rPr>
              <a:t> enterprise</a:t>
            </a:r>
            <a:r>
              <a:rPr lang="el-GR" sz="1050" dirty="0">
                <a:solidFill>
                  <a:srgbClr val="002060"/>
                </a:solidFill>
                <a:latin typeface="Verdana" pitchFamily="34" charset="0"/>
                <a:ea typeface="Verdana" pitchFamily="34" charset="0"/>
                <a:cs typeface="Verdana" pitchFamily="34" charset="0"/>
              </a:rPr>
              <a:t> </a:t>
            </a:r>
            <a:r>
              <a:rPr lang="en-US" sz="1050" dirty="0">
                <a:solidFill>
                  <a:srgbClr val="002060"/>
                </a:solidFill>
                <a:latin typeface="Verdana" pitchFamily="34" charset="0"/>
                <a:ea typeface="Verdana" pitchFamily="34" charset="0"/>
                <a:cs typeface="Verdana" pitchFamily="34" charset="0"/>
              </a:rPr>
              <a:t>A KOYNTOYRGIANNIS K PAPAGEORGIOU O</a:t>
            </a:r>
            <a:r>
              <a:rPr lang="el-GR" sz="1050" dirty="0">
                <a:solidFill>
                  <a:srgbClr val="002060"/>
                </a:solidFill>
                <a:latin typeface="Verdana" pitchFamily="34" charset="0"/>
                <a:ea typeface="Verdana" pitchFamily="34" charset="0"/>
                <a:cs typeface="Verdana" pitchFamily="34" charset="0"/>
              </a:rPr>
              <a:t>.</a:t>
            </a:r>
            <a:r>
              <a:rPr lang="en-US" sz="1050" dirty="0">
                <a:solidFill>
                  <a:srgbClr val="002060"/>
                </a:solidFill>
                <a:latin typeface="Verdana" pitchFamily="34" charset="0"/>
                <a:ea typeface="Verdana" pitchFamily="34" charset="0"/>
                <a:cs typeface="Verdana" pitchFamily="34" charset="0"/>
              </a:rPr>
              <a:t>E</a:t>
            </a:r>
            <a:r>
              <a:rPr lang="el-GR" sz="1050">
                <a:solidFill>
                  <a:srgbClr val="002060"/>
                </a:solidFill>
                <a:latin typeface="Verdana" pitchFamily="34" charset="0"/>
                <a:ea typeface="Verdana" pitchFamily="34" charset="0"/>
                <a:cs typeface="Verdana" pitchFamily="34" charset="0"/>
              </a:rPr>
              <a:t>. </a:t>
            </a:r>
            <a:r>
              <a:rPr lang="en-US" sz="1050" dirty="0">
                <a:solidFill>
                  <a:srgbClr val="002060"/>
                </a:solidFill>
                <a:latin typeface="Verdana" pitchFamily="34" charset="0"/>
                <a:ea typeface="Verdana" pitchFamily="34" charset="0"/>
                <a:cs typeface="Verdana" pitchFamily="34" charset="0"/>
              </a:rPr>
              <a:t>with headquarters in the Region of Central Macedonia,  was co-financed by the European Regional Development Fund (ERDF) of the European Union for the implementation of its project under the Action “Technology Vouchers for small and micro enterprises of the Region of Central Macedonia ".</a:t>
            </a:r>
          </a:p>
          <a:p>
            <a:pPr algn="just"/>
            <a:endParaRPr lang="en-US" sz="1050" dirty="0">
              <a:solidFill>
                <a:srgbClr val="002060"/>
              </a:solidFill>
              <a:latin typeface="Verdana" pitchFamily="34" charset="0"/>
              <a:ea typeface="Verdana" pitchFamily="34" charset="0"/>
              <a:cs typeface="Verdana" pitchFamily="34" charset="0"/>
            </a:endParaRPr>
          </a:p>
          <a:p>
            <a:pPr algn="just"/>
            <a:r>
              <a:rPr lang="en-US" sz="1050" dirty="0">
                <a:solidFill>
                  <a:srgbClr val="002060"/>
                </a:solidFill>
                <a:latin typeface="Verdana" pitchFamily="34" charset="0"/>
                <a:ea typeface="Verdana" pitchFamily="34" charset="0"/>
                <a:cs typeface="Verdana" pitchFamily="34" charset="0"/>
              </a:rPr>
              <a:t>The Action is aimed at empowering small and micro enterprises, through the purchase of innovative ICT applications, in order to strengthen the ICT implementation strand, as key support technology, to achieve improvements in productivity terms and promotional activities.</a:t>
            </a:r>
          </a:p>
          <a:p>
            <a:pPr algn="just"/>
            <a:endParaRPr lang="en-US" sz="1050" dirty="0">
              <a:solidFill>
                <a:srgbClr val="002060"/>
              </a:solidFill>
              <a:latin typeface="Verdana" pitchFamily="34" charset="0"/>
              <a:ea typeface="Verdana" pitchFamily="34" charset="0"/>
              <a:cs typeface="Verdana" pitchFamily="34" charset="0"/>
            </a:endParaRPr>
          </a:p>
        </p:txBody>
      </p:sp>
      <p:pic>
        <p:nvPicPr>
          <p:cNvPr id="2" name="Εικόνα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65838" y="484443"/>
            <a:ext cx="2761992" cy="547187"/>
          </a:xfrm>
          <a:prstGeom prst="rect">
            <a:avLst/>
          </a:prstGeom>
        </p:spPr>
      </p:pic>
      <p:pic>
        <p:nvPicPr>
          <p:cNvPr id="5" name="Εικόνα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16640" y="1458446"/>
            <a:ext cx="3253238" cy="695482"/>
          </a:xfrm>
          <a:prstGeom prst="rect">
            <a:avLst/>
          </a:prstGeom>
        </p:spPr>
      </p:pic>
      <p:pic>
        <p:nvPicPr>
          <p:cNvPr id="1026" name="Picture 2" descr="Προεπισκόπηση εικόνας"/>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4303" y="4714210"/>
            <a:ext cx="2951548" cy="600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TotalTime>
  <Words>102</Words>
  <Application>Microsoft Office PowerPoint</Application>
  <PresentationFormat>Προβολή στην οθόνη (4:3)</PresentationFormat>
  <Paragraphs>4</Paragraphs>
  <Slides>1</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Calibri Light</vt:lpstr>
      <vt:lpstr>Verdana</vt:lpstr>
      <vt:lpstr>Θέμα του Office</vt:lpstr>
      <vt:lpstr>Παρουσίαση του PowerPoint</vt:lpstr>
    </vt:vector>
  </TitlesOfParts>
  <Company>KEPA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User</cp:lastModifiedBy>
  <cp:revision>15</cp:revision>
  <dcterms:created xsi:type="dcterms:W3CDTF">2019-10-24T12:02:18Z</dcterms:created>
  <dcterms:modified xsi:type="dcterms:W3CDTF">2020-02-10T16:04:31Z</dcterms:modified>
</cp:coreProperties>
</file>